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4"/>
  </p:sldMasterIdLst>
  <p:sldIdLst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Lorem ipsum dolor sit amet, consectetuer adipiscing elit. Maecenas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/>
            <a:t>Nunc </a:t>
          </a:r>
          <a:r>
            <a:rPr lang="en-US" err="1"/>
            <a:t>viverra</a:t>
          </a:r>
          <a:r>
            <a:rPr lang="en-US"/>
            <a:t> </a:t>
          </a:r>
          <a:r>
            <a:rPr lang="en-US" err="1"/>
            <a:t>imperdiet</a:t>
          </a:r>
          <a:r>
            <a:rPr lang="en-US"/>
            <a:t> </a:t>
          </a:r>
          <a:r>
            <a:rPr lang="en-US" err="1"/>
            <a:t>enim</a:t>
          </a:r>
          <a:r>
            <a:rPr lang="en-US"/>
            <a:t>. </a:t>
          </a:r>
          <a:r>
            <a:rPr lang="en-US" err="1"/>
            <a:t>Fusce</a:t>
          </a:r>
          <a:r>
            <a:rPr lang="en-US"/>
            <a:t> est. </a:t>
          </a:r>
          <a:r>
            <a:rPr lang="en-US" err="1"/>
            <a:t>Vivamus</a:t>
          </a:r>
          <a:r>
            <a:rPr lang="en-US"/>
            <a:t> a </a:t>
          </a:r>
          <a:r>
            <a:rPr lang="en-US" err="1"/>
            <a:t>tellus</a:t>
          </a:r>
          <a:r>
            <a:rPr lang="en-US"/>
            <a:t>.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err="1"/>
            <a:t>Pellentesque</a:t>
          </a:r>
          <a:r>
            <a:rPr lang="en-US"/>
            <a:t> habitant </a:t>
          </a:r>
          <a:r>
            <a:rPr lang="en-US" err="1"/>
            <a:t>morbi</a:t>
          </a:r>
          <a:r>
            <a:rPr lang="en-US"/>
            <a:t> </a:t>
          </a:r>
          <a:r>
            <a:rPr lang="en-US" err="1"/>
            <a:t>tristique</a:t>
          </a:r>
          <a:r>
            <a:rPr lang="en-US"/>
            <a:t> </a:t>
          </a:r>
          <a:r>
            <a:rPr lang="en-US" err="1"/>
            <a:t>senectus</a:t>
          </a:r>
          <a:r>
            <a:rPr lang="en-US"/>
            <a:t> et </a:t>
          </a:r>
          <a:r>
            <a:rPr lang="en-US" err="1"/>
            <a:t>netus</a:t>
          </a:r>
          <a:r>
            <a:rPr lang="en-US"/>
            <a:t> et </a:t>
          </a:r>
          <a:r>
            <a:rPr lang="en-US" err="1"/>
            <a:t>malesuada</a:t>
          </a:r>
          <a:r>
            <a:rPr lang="en-US"/>
            <a:t> fames.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  <dgm:pt modelId="{3DD5B223-886E-4FC7-BDA1-ECA869A474EC}" type="pres">
      <dgm:prSet presAssocID="{DC13AB6D-DEA2-4CBB-AC69-1EF1A6AD1512}" presName="compositeNode" presStyleCnt="0">
        <dgm:presLayoutVars>
          <dgm:bulletEnabled val="1"/>
        </dgm:presLayoutVars>
      </dgm:prSet>
      <dgm:spPr/>
    </dgm:pt>
    <dgm:pt modelId="{DA3A6BD4-857F-4C66-97FA-B1E1C180A950}" type="pres">
      <dgm:prSet presAssocID="{DC13AB6D-DEA2-4CBB-AC69-1EF1A6AD1512}" presName="bgRect" presStyleLbl="alignNode1" presStyleIdx="0" presStyleCnt="3"/>
      <dgm:spPr/>
    </dgm:pt>
    <dgm:pt modelId="{BBA91679-4684-4A04-8AEB-03038C78A75C}" type="pres">
      <dgm:prSet presAssocID="{9C64CC83-643C-4E12-8F97-BC19DC031190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F398AEE-BC0F-4F30-99FA-92D67A176C2D}" type="pres">
      <dgm:prSet presAssocID="{DC13AB6D-DEA2-4CBB-AC69-1EF1A6AD1512}" presName="nodeRect" presStyleLbl="alignNode1" presStyleIdx="0" presStyleCnt="3">
        <dgm:presLayoutVars>
          <dgm:bulletEnabled val="1"/>
        </dgm:presLayoutVars>
      </dgm:prSet>
      <dgm:spPr/>
    </dgm:pt>
    <dgm:pt modelId="{3C27A223-AC17-40BD-B7C5-0447661C2934}" type="pres">
      <dgm:prSet presAssocID="{9C64CC83-643C-4E12-8F97-BC19DC031190}" presName="sibTrans" presStyleCnt="0"/>
      <dgm:spPr/>
    </dgm:pt>
    <dgm:pt modelId="{0864151C-845B-4A50-9755-7EE613694D81}" type="pres">
      <dgm:prSet presAssocID="{53742231-981F-480A-940F-203EC2F7423F}" presName="compositeNode" presStyleCnt="0">
        <dgm:presLayoutVars>
          <dgm:bulletEnabled val="1"/>
        </dgm:presLayoutVars>
      </dgm:prSet>
      <dgm:spPr/>
    </dgm:pt>
    <dgm:pt modelId="{00AE7F27-0E5D-4AFB-ACD6-B5A19E79EA42}" type="pres">
      <dgm:prSet presAssocID="{53742231-981F-480A-940F-203EC2F7423F}" presName="bgRect" presStyleLbl="alignNode1" presStyleIdx="1" presStyleCnt="3"/>
      <dgm:spPr/>
    </dgm:pt>
    <dgm:pt modelId="{975C752B-C37A-4BA6-A3AE-2202A141404A}" type="pres">
      <dgm:prSet presAssocID="{EF449C32-A7AE-4099-9E9B-9E2F736A89CE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C5BDCA19-B754-421E-A6CC-628F80FC74CB}" type="pres">
      <dgm:prSet presAssocID="{53742231-981F-480A-940F-203EC2F7423F}" presName="nodeRect" presStyleLbl="alignNode1" presStyleIdx="1" presStyleCnt="3">
        <dgm:presLayoutVars>
          <dgm:bulletEnabled val="1"/>
        </dgm:presLayoutVars>
      </dgm:prSet>
      <dgm:spPr/>
    </dgm:pt>
    <dgm:pt modelId="{3E36C1DA-E751-469B-91D5-B7ADF3790DAB}" type="pres">
      <dgm:prSet presAssocID="{EF449C32-A7AE-4099-9E9B-9E2F736A89CE}" presName="sibTrans" presStyleCnt="0"/>
      <dgm:spPr/>
    </dgm:pt>
    <dgm:pt modelId="{19974A3A-09A4-40DE-BB0F-D9AED1ACB06E}" type="pres">
      <dgm:prSet presAssocID="{9EF41CC5-EF3B-4A6D-8229-3F1333EADFB3}" presName="compositeNode" presStyleCnt="0">
        <dgm:presLayoutVars>
          <dgm:bulletEnabled val="1"/>
        </dgm:presLayoutVars>
      </dgm:prSet>
      <dgm:spPr/>
    </dgm:pt>
    <dgm:pt modelId="{CAD62F17-E99D-4FEF-B376-961CA4CB20EB}" type="pres">
      <dgm:prSet presAssocID="{9EF41CC5-EF3B-4A6D-8229-3F1333EADFB3}" presName="bgRect" presStyleLbl="alignNode1" presStyleIdx="2" presStyleCnt="3"/>
      <dgm:spPr/>
    </dgm:pt>
    <dgm:pt modelId="{E20811D6-E5D4-4C9E-AABF-9E0E1902CA2C}" type="pres">
      <dgm:prSet presAssocID="{98E6DD7C-B953-4119-9F64-9914E467ECBF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7D48337-9200-42EF-A956-8FC92E9B78D2}" type="pres">
      <dgm:prSet presAssocID="{9EF41CC5-EF3B-4A6D-8229-3F1333EADFB3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43B61840-F115-4174-96B9-DA0C0E83489E}" type="presOf" srcId="{9EF41CC5-EF3B-4A6D-8229-3F1333EADFB3}" destId="{CAD62F17-E99D-4FEF-B376-961CA4CB20EB}" srcOrd="0" destOrd="0" presId="urn:microsoft.com/office/officeart/2016/7/layout/LinearBlockProcessNumbered"/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  <dgm:cxn modelId="{29280853-1A86-48A7-BA30-A3847B3BBF6D}" type="presOf" srcId="{98E6DD7C-B953-4119-9F64-9914E467ECBF}" destId="{E20811D6-E5D4-4C9E-AABF-9E0E1902CA2C}" srcOrd="0" destOrd="0" presId="urn:microsoft.com/office/officeart/2016/7/layout/LinearBlockProcessNumbered"/>
    <dgm:cxn modelId="{F6B1598F-1951-460F-BB68-54B32A798437}" type="presOf" srcId="{DC13AB6D-DEA2-4CBB-AC69-1EF1A6AD1512}" destId="{5F398AEE-BC0F-4F30-99FA-92D67A176C2D}" srcOrd="1" destOrd="0" presId="urn:microsoft.com/office/officeart/2016/7/layout/LinearBlockProcessNumbered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A068B95-2DA2-453B-8162-90B6AB26C20F}" type="presOf" srcId="{DC13AB6D-DEA2-4CBB-AC69-1EF1A6AD1512}" destId="{DA3A6BD4-857F-4C66-97FA-B1E1C180A950}" srcOrd="0" destOrd="0" presId="urn:microsoft.com/office/officeart/2016/7/layout/LinearBlockProcessNumbered"/>
    <dgm:cxn modelId="{07D44DA2-D4CF-4582-A029-20843D5E0F23}" type="presOf" srcId="{53742231-981F-480A-940F-203EC2F7423F}" destId="{C5BDCA19-B754-421E-A6CC-628F80FC74CB}" srcOrd="1" destOrd="0" presId="urn:microsoft.com/office/officeart/2016/7/layout/LinearBlockProcessNumbered"/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DD130C2-CD74-4EFB-A226-A939177EE674}" type="presOf" srcId="{53742231-981F-480A-940F-203EC2F7423F}" destId="{00AE7F27-0E5D-4AFB-ACD6-B5A19E79EA42}" srcOrd="0" destOrd="0" presId="urn:microsoft.com/office/officeart/2016/7/layout/LinearBlockProcessNumbered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714928C7-F07E-48C4-BE9E-4842896AB09C}" type="presOf" srcId="{9C64CC83-643C-4E12-8F97-BC19DC031190}" destId="{BBA91679-4684-4A04-8AEB-03038C78A75C}" srcOrd="0" destOrd="0" presId="urn:microsoft.com/office/officeart/2016/7/layout/LinearBlockProcessNumbered"/>
    <dgm:cxn modelId="{7D7B6CF4-1A1D-4E61-B5FE-C95185EF2648}" type="presOf" srcId="{9EF41CC5-EF3B-4A6D-8229-3F1333EADFB3}" destId="{67D48337-9200-42EF-A956-8FC92E9B78D2}" srcOrd="1" destOrd="0" presId="urn:microsoft.com/office/officeart/2016/7/layout/LinearBlockProcessNumbered"/>
    <dgm:cxn modelId="{B9FDDAF6-ABE3-43D5-A54F-4A0002D3FD47}" type="presOf" srcId="{EF449C32-A7AE-4099-9E9B-9E2F736A89CE}" destId="{975C752B-C37A-4BA6-A3AE-2202A141404A}" srcOrd="0" destOrd="0" presId="urn:microsoft.com/office/officeart/2016/7/layout/LinearBlockProcessNumbered"/>
    <dgm:cxn modelId="{6A5BED3A-71F8-4A71-9E51-1F50D58497B5}" type="presParOf" srcId="{579698BD-D232-4926-8D7B-29A69B90858B}" destId="{3DD5B223-886E-4FC7-BDA1-ECA869A474EC}" srcOrd="0" destOrd="0" presId="urn:microsoft.com/office/officeart/2016/7/layout/LinearBlockProcessNumbered"/>
    <dgm:cxn modelId="{50ED9B3F-B939-4662-8866-7D833C2E0794}" type="presParOf" srcId="{3DD5B223-886E-4FC7-BDA1-ECA869A474EC}" destId="{DA3A6BD4-857F-4C66-97FA-B1E1C180A950}" srcOrd="0" destOrd="0" presId="urn:microsoft.com/office/officeart/2016/7/layout/LinearBlockProcessNumbered"/>
    <dgm:cxn modelId="{0D013F25-1B82-4F7B-AEF4-E93C2E95B0C3}" type="presParOf" srcId="{3DD5B223-886E-4FC7-BDA1-ECA869A474EC}" destId="{BBA91679-4684-4A04-8AEB-03038C78A75C}" srcOrd="1" destOrd="0" presId="urn:microsoft.com/office/officeart/2016/7/layout/LinearBlockProcessNumbered"/>
    <dgm:cxn modelId="{1E713196-E09A-42B0-BC2D-5294D0D9C36F}" type="presParOf" srcId="{3DD5B223-886E-4FC7-BDA1-ECA869A474EC}" destId="{5F398AEE-BC0F-4F30-99FA-92D67A176C2D}" srcOrd="2" destOrd="0" presId="urn:microsoft.com/office/officeart/2016/7/layout/LinearBlockProcessNumbered"/>
    <dgm:cxn modelId="{F8935481-B234-48A2-8E9B-6F423817537E}" type="presParOf" srcId="{579698BD-D232-4926-8D7B-29A69B90858B}" destId="{3C27A223-AC17-40BD-B7C5-0447661C2934}" srcOrd="1" destOrd="0" presId="urn:microsoft.com/office/officeart/2016/7/layout/LinearBlockProcessNumbered"/>
    <dgm:cxn modelId="{2A71550B-14EE-4B95-A40C-E132F64E84DB}" type="presParOf" srcId="{579698BD-D232-4926-8D7B-29A69B90858B}" destId="{0864151C-845B-4A50-9755-7EE613694D81}" srcOrd="2" destOrd="0" presId="urn:microsoft.com/office/officeart/2016/7/layout/LinearBlockProcessNumbered"/>
    <dgm:cxn modelId="{819F34FD-11F2-459D-B90D-FA1539737ADA}" type="presParOf" srcId="{0864151C-845B-4A50-9755-7EE613694D81}" destId="{00AE7F27-0E5D-4AFB-ACD6-B5A19E79EA42}" srcOrd="0" destOrd="0" presId="urn:microsoft.com/office/officeart/2016/7/layout/LinearBlockProcessNumbered"/>
    <dgm:cxn modelId="{FAA4A22E-63A9-40D7-AF37-15573F3C350A}" type="presParOf" srcId="{0864151C-845B-4A50-9755-7EE613694D81}" destId="{975C752B-C37A-4BA6-A3AE-2202A141404A}" srcOrd="1" destOrd="0" presId="urn:microsoft.com/office/officeart/2016/7/layout/LinearBlockProcessNumbered"/>
    <dgm:cxn modelId="{ABA4B620-C848-4944-B91E-2E492EED893C}" type="presParOf" srcId="{0864151C-845B-4A50-9755-7EE613694D81}" destId="{C5BDCA19-B754-421E-A6CC-628F80FC74CB}" srcOrd="2" destOrd="0" presId="urn:microsoft.com/office/officeart/2016/7/layout/LinearBlockProcessNumbered"/>
    <dgm:cxn modelId="{981D06A1-F8EB-4C14-9C2A-EA505D9C81FA}" type="presParOf" srcId="{579698BD-D232-4926-8D7B-29A69B90858B}" destId="{3E36C1DA-E751-469B-91D5-B7ADF3790DAB}" srcOrd="3" destOrd="0" presId="urn:microsoft.com/office/officeart/2016/7/layout/LinearBlockProcessNumbered"/>
    <dgm:cxn modelId="{D7BB022A-2504-497B-9672-D97F4CB95B15}" type="presParOf" srcId="{579698BD-D232-4926-8D7B-29A69B90858B}" destId="{19974A3A-09A4-40DE-BB0F-D9AED1ACB06E}" srcOrd="4" destOrd="0" presId="urn:microsoft.com/office/officeart/2016/7/layout/LinearBlockProcessNumbered"/>
    <dgm:cxn modelId="{A085F843-0169-43CB-B042-74EAB6E1674B}" type="presParOf" srcId="{19974A3A-09A4-40DE-BB0F-D9AED1ACB06E}" destId="{CAD62F17-E99D-4FEF-B376-961CA4CB20EB}" srcOrd="0" destOrd="0" presId="urn:microsoft.com/office/officeart/2016/7/layout/LinearBlockProcessNumbered"/>
    <dgm:cxn modelId="{A179DBCD-25F3-44B6-BAA7-26EBC7B29448}" type="presParOf" srcId="{19974A3A-09A4-40DE-BB0F-D9AED1ACB06E}" destId="{E20811D6-E5D4-4C9E-AABF-9E0E1902CA2C}" srcOrd="1" destOrd="0" presId="urn:microsoft.com/office/officeart/2016/7/layout/LinearBlockProcessNumbered"/>
    <dgm:cxn modelId="{7429BDE6-E17F-4E08-960D-D62B256C81F6}" type="presParOf" srcId="{19974A3A-09A4-40DE-BB0F-D9AED1ACB06E}" destId="{67D48337-9200-42EF-A956-8FC92E9B78D2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A6BD4-857F-4C66-97FA-B1E1C180A950}">
      <dsp:nvSpPr>
        <dsp:cNvPr id="0" name=""/>
        <dsp:cNvSpPr/>
      </dsp:nvSpPr>
      <dsp:spPr>
        <a:xfrm>
          <a:off x="808" y="0"/>
          <a:ext cx="3275967" cy="37147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dirty="0"/>
            <a:t>Lorem ipsum dolor sit amet, consectetuer adipiscing elit. Maecenas</a:t>
          </a:r>
        </a:p>
      </dsp:txBody>
      <dsp:txXfrm>
        <a:off x="808" y="1485900"/>
        <a:ext cx="3275967" cy="2228850"/>
      </dsp:txXfrm>
    </dsp:sp>
    <dsp:sp modelId="{BBA91679-4684-4A04-8AEB-03038C78A75C}">
      <dsp:nvSpPr>
        <dsp:cNvPr id="0" name=""/>
        <dsp:cNvSpPr/>
      </dsp:nvSpPr>
      <dsp:spPr>
        <a:xfrm>
          <a:off x="80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808" y="0"/>
        <a:ext cx="3275967" cy="1485900"/>
      </dsp:txXfrm>
    </dsp:sp>
    <dsp:sp modelId="{00AE7F27-0E5D-4AFB-ACD6-B5A19E79EA42}">
      <dsp:nvSpPr>
        <dsp:cNvPr id="0" name=""/>
        <dsp:cNvSpPr/>
      </dsp:nvSpPr>
      <dsp:spPr>
        <a:xfrm>
          <a:off x="3538853" y="0"/>
          <a:ext cx="3275967" cy="37147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/>
            <a:t>Nunc </a:t>
          </a:r>
          <a:r>
            <a:rPr lang="en-US" sz="2100" kern="1200" err="1"/>
            <a:t>viverra</a:t>
          </a:r>
          <a:r>
            <a:rPr lang="en-US" sz="2100" kern="1200"/>
            <a:t> </a:t>
          </a:r>
          <a:r>
            <a:rPr lang="en-US" sz="2100" kern="1200" err="1"/>
            <a:t>imperdiet</a:t>
          </a:r>
          <a:r>
            <a:rPr lang="en-US" sz="2100" kern="1200"/>
            <a:t> </a:t>
          </a:r>
          <a:r>
            <a:rPr lang="en-US" sz="2100" kern="1200" err="1"/>
            <a:t>enim</a:t>
          </a:r>
          <a:r>
            <a:rPr lang="en-US" sz="2100" kern="1200"/>
            <a:t>. </a:t>
          </a:r>
          <a:r>
            <a:rPr lang="en-US" sz="2100" kern="1200" err="1"/>
            <a:t>Fusce</a:t>
          </a:r>
          <a:r>
            <a:rPr lang="en-US" sz="2100" kern="1200"/>
            <a:t> est. </a:t>
          </a:r>
          <a:r>
            <a:rPr lang="en-US" sz="2100" kern="1200" err="1"/>
            <a:t>Vivamus</a:t>
          </a:r>
          <a:r>
            <a:rPr lang="en-US" sz="2100" kern="1200"/>
            <a:t> a </a:t>
          </a:r>
          <a:r>
            <a:rPr lang="en-US" sz="2100" kern="1200" err="1"/>
            <a:t>tellus</a:t>
          </a:r>
          <a:r>
            <a:rPr lang="en-US" sz="2100" kern="1200"/>
            <a:t>.</a:t>
          </a:r>
        </a:p>
      </dsp:txBody>
      <dsp:txXfrm>
        <a:off x="3538853" y="1485900"/>
        <a:ext cx="3275967" cy="2228850"/>
      </dsp:txXfrm>
    </dsp:sp>
    <dsp:sp modelId="{975C752B-C37A-4BA6-A3AE-2202A141404A}">
      <dsp:nvSpPr>
        <dsp:cNvPr id="0" name=""/>
        <dsp:cNvSpPr/>
      </dsp:nvSpPr>
      <dsp:spPr>
        <a:xfrm>
          <a:off x="3538853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38853" y="0"/>
        <a:ext cx="3275967" cy="1485900"/>
      </dsp:txXfrm>
    </dsp:sp>
    <dsp:sp modelId="{CAD62F17-E99D-4FEF-B376-961CA4CB20EB}">
      <dsp:nvSpPr>
        <dsp:cNvPr id="0" name=""/>
        <dsp:cNvSpPr/>
      </dsp:nvSpPr>
      <dsp:spPr>
        <a:xfrm>
          <a:off x="7076898" y="0"/>
          <a:ext cx="3275967" cy="37147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0" rIns="323593" bIns="33020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kern="1200" err="1"/>
            <a:t>Pellentesque</a:t>
          </a:r>
          <a:r>
            <a:rPr lang="en-US" sz="2100" kern="1200"/>
            <a:t> habitant </a:t>
          </a:r>
          <a:r>
            <a:rPr lang="en-US" sz="2100" kern="1200" err="1"/>
            <a:t>morbi</a:t>
          </a:r>
          <a:r>
            <a:rPr lang="en-US" sz="2100" kern="1200"/>
            <a:t> </a:t>
          </a:r>
          <a:r>
            <a:rPr lang="en-US" sz="2100" kern="1200" err="1"/>
            <a:t>tristique</a:t>
          </a:r>
          <a:r>
            <a:rPr lang="en-US" sz="2100" kern="1200"/>
            <a:t> </a:t>
          </a:r>
          <a:r>
            <a:rPr lang="en-US" sz="2100" kern="1200" err="1"/>
            <a:t>senectus</a:t>
          </a:r>
          <a:r>
            <a:rPr lang="en-US" sz="2100" kern="1200"/>
            <a:t> et </a:t>
          </a:r>
          <a:r>
            <a:rPr lang="en-US" sz="2100" kern="1200" err="1"/>
            <a:t>netus</a:t>
          </a:r>
          <a:r>
            <a:rPr lang="en-US" sz="2100" kern="1200"/>
            <a:t> et </a:t>
          </a:r>
          <a:r>
            <a:rPr lang="en-US" sz="2100" kern="1200" err="1"/>
            <a:t>malesuada</a:t>
          </a:r>
          <a:r>
            <a:rPr lang="en-US" sz="2100" kern="1200"/>
            <a:t> fames.</a:t>
          </a:r>
        </a:p>
      </dsp:txBody>
      <dsp:txXfrm>
        <a:off x="7076898" y="1485900"/>
        <a:ext cx="3275967" cy="2228850"/>
      </dsp:txXfrm>
    </dsp:sp>
    <dsp:sp modelId="{E20811D6-E5D4-4C9E-AABF-9E0E1902CA2C}">
      <dsp:nvSpPr>
        <dsp:cNvPr id="0" name=""/>
        <dsp:cNvSpPr/>
      </dsp:nvSpPr>
      <dsp:spPr>
        <a:xfrm>
          <a:off x="7076898" y="0"/>
          <a:ext cx="3275967" cy="1485900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593" tIns="165100" rIns="323593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076898" y="0"/>
        <a:ext cx="3275967" cy="1485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9/2/2020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87120"/>
            <a:ext cx="12191980" cy="2648381"/>
          </a:xfrm>
        </p:spPr>
        <p:txBody>
          <a:bodyPr>
            <a:noAutofit/>
          </a:bodyPr>
          <a:lstStyle/>
          <a:p>
            <a:r>
              <a:rPr lang="en-US" sz="4800" dirty="0"/>
              <a:t>This is an example of your</a:t>
            </a:r>
            <a:br>
              <a:rPr lang="en-US" sz="8000" dirty="0"/>
            </a:br>
            <a:r>
              <a:rPr lang="en-US" sz="8000" b="1" dirty="0"/>
              <a:t>PowerPoint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Your Company Name and Logo and Information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>
            <a:normAutofit/>
          </a:bodyPr>
          <a:lstStyle/>
          <a:p>
            <a:r>
              <a:rPr lang="en-US" dirty="0"/>
              <a:t>Title Lorem Ipsum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9089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E03761D1D364B931AB21664BDE8FA" ma:contentTypeVersion="15" ma:contentTypeDescription="Create a new document." ma:contentTypeScope="" ma:versionID="8c2207c8610ed2c0961c6e73787099ea">
  <xsd:schema xmlns:xsd="http://www.w3.org/2001/XMLSchema" xmlns:xs="http://www.w3.org/2001/XMLSchema" xmlns:p="http://schemas.microsoft.com/office/2006/metadata/properties" xmlns:ns3="c457cb84-e80b-48ce-ad73-067d9c51a739" xmlns:ns4="fc4cf1c7-f770-4549-a93b-ab4671a30865" targetNamespace="http://schemas.microsoft.com/office/2006/metadata/properties" ma:root="true" ma:fieldsID="b84fb5e31e88bba07ecfeea24337323b" ns3:_="" ns4:_="">
    <xsd:import namespace="c457cb84-e80b-48ce-ad73-067d9c51a739"/>
    <xsd:import namespace="fc4cf1c7-f770-4549-a93b-ab4671a3086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57cb84-e80b-48ce-ad73-067d9c51a73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cf1c7-f770-4549-a93b-ab4671a308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20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5D24CF-C9E5-4606-9918-028228067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57cb84-e80b-48ce-ad73-067d9c51a739"/>
    <ds:schemaRef ds:uri="fc4cf1c7-f770-4549-a93b-ab4671a30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BDDF5B-681F-4890-A088-182DD818A3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099A2-ADC2-4944-9849-CBA8873EDA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{962EA088-E1BA-40DD-9FFF-47A6DA61C72C}tf12214701_win32</Template>
  <TotalTime>0</TotalTime>
  <Words>56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Goudy Old Style</vt:lpstr>
      <vt:lpstr>Wingdings 2</vt:lpstr>
      <vt:lpstr>SlateVTI</vt:lpstr>
      <vt:lpstr>This is an example of your PowerPoint Presentation</vt:lpstr>
      <vt:lpstr>Title Lorem Ipsum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2020-09-02T23:14:00Z</dcterms:created>
  <dcterms:modified xsi:type="dcterms:W3CDTF">2020-09-02T23:17:39Z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0x010100EB5E03761D1D364B931AB21664BDE8FA</vt:lpwstr>
  </property>
</Properties>
</file>